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76" r:id="rId7"/>
    <p:sldId id="261" r:id="rId8"/>
    <p:sldId id="277" r:id="rId9"/>
    <p:sldId id="265" r:id="rId10"/>
    <p:sldId id="266" r:id="rId11"/>
    <p:sldId id="273" r:id="rId12"/>
    <p:sldId id="264" r:id="rId13"/>
    <p:sldId id="262" r:id="rId14"/>
    <p:sldId id="263" r:id="rId15"/>
    <p:sldId id="260" r:id="rId16"/>
    <p:sldId id="267" r:id="rId17"/>
    <p:sldId id="274" r:id="rId18"/>
    <p:sldId id="26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3ADA3E-0C9E-47FC-A829-A243D71DF9FC}" type="datetimeFigureOut">
              <a:rPr lang="es-ES" smtClean="0"/>
              <a:pPr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545CAD4-027C-4533-92B3-E9FE56C70A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8744" y="362310"/>
            <a:ext cx="7851648" cy="1324744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accent1"/>
                </a:solidFill>
              </a:rPr>
              <a:t>   CENTRO DE FORMACIÓN   PROFESIONAL EDÉN</a:t>
            </a:r>
            <a:endParaRPr lang="es-ES" sz="4000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54696" cy="1752600"/>
          </a:xfrm>
        </p:spPr>
        <p:txBody>
          <a:bodyPr>
            <a:normAutofit/>
          </a:bodyPr>
          <a:lstStyle/>
          <a:p>
            <a:r>
              <a:rPr lang="es-ES" dirty="0" smtClean="0"/>
              <a:t>c/ Menéndez Pelayo nº 9, encima de Carrefour Express, junto al Patio Castaño</a:t>
            </a:r>
          </a:p>
          <a:p>
            <a:r>
              <a:rPr lang="es-ES" dirty="0" smtClean="0"/>
              <a:t>979 74 78 95</a:t>
            </a:r>
          </a:p>
          <a:p>
            <a:pPr algn="ctr"/>
            <a:r>
              <a:rPr lang="es-ES" sz="3000" b="1" u="sng" dirty="0" smtClean="0"/>
              <a:t>www.centrodefpeden.com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47180" cy="16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r="18999"/>
          <a:stretch/>
        </p:blipFill>
        <p:spPr>
          <a:xfrm>
            <a:off x="395536" y="3429000"/>
            <a:ext cx="3961448" cy="332445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888432" cy="29163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5471"/>
            <a:ext cx="1872209" cy="13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dirty="0" smtClean="0"/>
              <a:t>GESTIÓN ADMINISTRATIVA</a:t>
            </a:r>
            <a:endParaRPr lang="es-ES" dirty="0"/>
          </a:p>
        </p:txBody>
      </p:sp>
      <p:pic>
        <p:nvPicPr>
          <p:cNvPr id="5" name="4 Marcador de contenido" descr="ayto palen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3"/>
            <a:ext cx="2112235" cy="1584176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45224"/>
            <a:ext cx="2009521" cy="12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926759" cy="1512168"/>
          </a:xfrm>
          <a:prstGeom prst="rect">
            <a:avLst/>
          </a:prstGeom>
        </p:spPr>
      </p:pic>
      <p:pic>
        <p:nvPicPr>
          <p:cNvPr id="1026" name="Picture 2" descr="Merpacífico trabaja para tener presencia en todas l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9" y="3501351"/>
            <a:ext cx="3454091" cy="23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ensa recarga su 'santabárbara' con compras por 11,2 M€ a Nammo Palencia  - Palencia en la 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POSIBILIDAD DE HACER     </a:t>
            </a:r>
            <a:r>
              <a:rPr lang="es-ES" sz="4000" dirty="0" smtClean="0">
                <a:solidFill>
                  <a:schemeClr val="accent3"/>
                </a:solidFill>
              </a:rPr>
              <a:t>ERASMUS</a:t>
            </a:r>
            <a:endParaRPr lang="es-ES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Consorcio de Erasmus de Castilla y León</a:t>
            </a:r>
          </a:p>
          <a:p>
            <a:r>
              <a:rPr lang="es-ES" dirty="0" smtClean="0"/>
              <a:t>Alumnos que han participado:</a:t>
            </a:r>
          </a:p>
          <a:p>
            <a:r>
              <a:rPr lang="es-ES" dirty="0" smtClean="0"/>
              <a:t>2 alumnas en Polonia, octubre 2022 –enero 2023.</a:t>
            </a:r>
          </a:p>
          <a:p>
            <a:r>
              <a:rPr lang="es-ES" dirty="0" smtClean="0"/>
              <a:t>3 alumnos en Creta, marzo - junio de 2023. </a:t>
            </a:r>
          </a:p>
          <a:p>
            <a:r>
              <a:rPr lang="es-ES" dirty="0" smtClean="0"/>
              <a:t>1 alumno en marzo de 2024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b="12089"/>
          <a:stretch/>
        </p:blipFill>
        <p:spPr bwMode="auto">
          <a:xfrm>
            <a:off x="1331639" y="3021496"/>
            <a:ext cx="7422501" cy="37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40" y="620688"/>
            <a:ext cx="8640960" cy="86636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CICLO: CUIDADOS AUXILIARES DE ENFERMERÍA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HAY TURNO DE MAÑANA Y TURNO DE TARDE</a:t>
            </a:r>
          </a:p>
          <a:p>
            <a:r>
              <a:rPr lang="es-ES" dirty="0" smtClean="0"/>
              <a:t>De 8:20 a 14:10 o de 15:30 a 21:20</a:t>
            </a:r>
          </a:p>
          <a:p>
            <a:r>
              <a:rPr lang="es-ES" dirty="0" smtClean="0"/>
              <a:t>1400 HORAS LECTIVAS EN DOS CURSOS , está </a:t>
            </a:r>
          </a:p>
          <a:p>
            <a:r>
              <a:rPr lang="es-ES" dirty="0"/>
              <a:t>p</a:t>
            </a:r>
            <a:r>
              <a:rPr lang="es-ES" dirty="0" smtClean="0"/>
              <a:t>endiente de ampliar a 2000 horas. 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10956"/>
          <a:stretch/>
        </p:blipFill>
        <p:spPr>
          <a:xfrm>
            <a:off x="2411760" y="3789040"/>
            <a:ext cx="4236360" cy="246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86636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00B050"/>
                </a:solidFill>
              </a:rPr>
              <a:t>CUIDADOS AUXILIARES DE ENFERMERÍA</a:t>
            </a:r>
            <a:endParaRPr lang="es-ES" sz="40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módulos que se estudian son:</a:t>
            </a:r>
          </a:p>
          <a:p>
            <a:r>
              <a:rPr lang="es-ES" dirty="0" smtClean="0"/>
              <a:t>PRIMERO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75126"/>
              </p:ext>
            </p:extLst>
          </p:nvPr>
        </p:nvGraphicFramePr>
        <p:xfrm>
          <a:off x="827584" y="1772816"/>
          <a:ext cx="7056784" cy="502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654"/>
                <a:gridCol w="1861130"/>
              </a:tblGrid>
              <a:tr h="880724">
                <a:tc>
                  <a:txBody>
                    <a:bodyPr/>
                    <a:lstStyle/>
                    <a:p>
                      <a:r>
                        <a:rPr lang="es-ES" dirty="0" smtClean="0"/>
                        <a:t>MÓDULOS</a:t>
                      </a:r>
                      <a:endParaRPr lang="es-ES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HORAS</a:t>
                      </a:r>
                      <a:endParaRPr lang="es-ES" dirty="0"/>
                    </a:p>
                  </a:txBody>
                  <a:tcPr marL="44450" marR="44450" marT="0" marB="0"/>
                </a:tc>
              </a:tr>
              <a:tr h="66522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Operaciones administrativas y documentación sanitaria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2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54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Técnicas básicas de enfermería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11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6522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Higiene del medio hospitalario y limpieza del material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5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6522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Promoción de la salud y apoyo psicológico al paciente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4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54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Técnicas de ayuda odontológica/estomatológica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4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54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Relaciones en el equipo de trabajo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2 horas semanales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6678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831455" algn="l"/>
                        </a:tabLst>
                      </a:pPr>
                      <a:r>
                        <a:rPr lang="es-ES_tradnl" sz="2000" dirty="0">
                          <a:latin typeface="Times New Roman"/>
                          <a:ea typeface="Times New Roman"/>
                          <a:cs typeface="Times New Roman"/>
                        </a:rPr>
                        <a:t>Formación y orientación laboral</a:t>
                      </a:r>
                      <a:br>
                        <a:rPr lang="es-ES_tradnl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2 horas semanales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6636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00B050"/>
                </a:solidFill>
              </a:rPr>
              <a:t>CUIDADOS AUXILIARES DE ENFERMERÍA</a:t>
            </a:r>
            <a:endParaRPr lang="es-ES" sz="40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es-ES" dirty="0" smtClean="0"/>
              <a:t>Los módulos que se estudian son:</a:t>
            </a:r>
          </a:p>
          <a:p>
            <a:r>
              <a:rPr lang="es-ES" dirty="0" smtClean="0"/>
              <a:t>SEGUNDO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73524"/>
              </p:ext>
            </p:extLst>
          </p:nvPr>
        </p:nvGraphicFramePr>
        <p:xfrm>
          <a:off x="971600" y="1916832"/>
          <a:ext cx="6912768" cy="169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331"/>
                <a:gridCol w="3342437"/>
              </a:tblGrid>
              <a:tr h="425169">
                <a:tc>
                  <a:txBody>
                    <a:bodyPr/>
                    <a:lstStyle/>
                    <a:p>
                      <a:r>
                        <a:rPr lang="es-ES" dirty="0" smtClean="0"/>
                        <a:t>MÓDULO</a:t>
                      </a:r>
                      <a:endParaRPr lang="es-ES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HORAS</a:t>
                      </a:r>
                      <a:endParaRPr lang="es-ES" dirty="0"/>
                    </a:p>
                  </a:txBody>
                  <a:tcPr marL="44450" marR="44450" marT="0" marB="0"/>
                </a:tc>
              </a:tr>
              <a:tr h="126538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FORMACIÓN EN CENTROS DE TRABAJO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440 HORAS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El módulo de Formación en Centros de Trabajo se imparte de septiembre a diciembre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17031"/>
            <a:ext cx="4248471" cy="238976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28" y="3700510"/>
            <a:ext cx="4277842" cy="240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u="sng" dirty="0" smtClean="0"/>
              <a:t>Prácticas en empresas</a:t>
            </a:r>
            <a:r>
              <a:rPr lang="es-ES" dirty="0" smtClean="0"/>
              <a:t>:</a:t>
            </a:r>
          </a:p>
          <a:p>
            <a:r>
              <a:rPr lang="es-ES" dirty="0" smtClean="0"/>
              <a:t>Complejo Asistencial Universitario de Palencia</a:t>
            </a:r>
          </a:p>
          <a:p>
            <a:r>
              <a:rPr lang="es-ES" dirty="0" smtClean="0"/>
              <a:t>Centro Asistencial San Juan de Dios</a:t>
            </a:r>
          </a:p>
          <a:p>
            <a:r>
              <a:rPr lang="es-ES" dirty="0" smtClean="0"/>
              <a:t>Fundación</a:t>
            </a:r>
            <a:r>
              <a:rPr lang="es-ES" dirty="0" smtClean="0"/>
              <a:t> </a:t>
            </a:r>
            <a:r>
              <a:rPr lang="es-ES" dirty="0" smtClean="0"/>
              <a:t>Hospitalarias</a:t>
            </a:r>
          </a:p>
          <a:p>
            <a:r>
              <a:rPr lang="es-ES" dirty="0" smtClean="0"/>
              <a:t>Clínica Recoletas</a:t>
            </a:r>
          </a:p>
          <a:p>
            <a:r>
              <a:rPr lang="es-ES" dirty="0" smtClean="0"/>
              <a:t>Residencia San Bernabé</a:t>
            </a:r>
          </a:p>
          <a:p>
            <a:r>
              <a:rPr lang="es-ES" dirty="0" smtClean="0"/>
              <a:t>Residencia San Telmo (Diputación)</a:t>
            </a:r>
          </a:p>
          <a:p>
            <a:r>
              <a:rPr lang="es-ES" dirty="0" err="1" smtClean="0"/>
              <a:t>Dentomedic</a:t>
            </a:r>
            <a:r>
              <a:rPr lang="es-ES" dirty="0" smtClean="0"/>
              <a:t>, Sanitas, </a:t>
            </a:r>
          </a:p>
          <a:p>
            <a:r>
              <a:rPr lang="es-ES" dirty="0" smtClean="0"/>
              <a:t>otros Centros Odontológicos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58" y="3933056"/>
            <a:ext cx="4736631" cy="2664356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365760"/>
            <a:ext cx="8352928" cy="54864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00B050"/>
                </a:solidFill>
              </a:rPr>
              <a:t>CUIDADOS AUXILIARES DE ENFERMERÍA</a:t>
            </a:r>
            <a:endParaRPr lang="es-E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CUIDADOS AUXILIARES DE ENFERMERÍA</a:t>
            </a:r>
            <a:endParaRPr lang="es-ES" sz="4000" dirty="0"/>
          </a:p>
        </p:txBody>
      </p:sp>
      <p:pic>
        <p:nvPicPr>
          <p:cNvPr id="5" name="3 Marcador de contenido" descr="RIO   A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844824"/>
            <a:ext cx="3456384" cy="2280999"/>
          </a:xfrm>
        </p:spPr>
      </p:pic>
      <p:pic>
        <p:nvPicPr>
          <p:cNvPr id="6" name="5 Marcador de contenido" descr="foto-aerea-chsl-1002x332x80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293096"/>
            <a:ext cx="6357151" cy="21063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0"/>
          <a:stretch/>
        </p:blipFill>
        <p:spPr bwMode="auto">
          <a:xfrm>
            <a:off x="4355976" y="1805275"/>
            <a:ext cx="3846433" cy="231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261112" cy="7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POSIBILIDAD DE HACER     </a:t>
            </a:r>
            <a:r>
              <a:rPr lang="es-ES" sz="4000" dirty="0" smtClean="0">
                <a:solidFill>
                  <a:schemeClr val="accent3"/>
                </a:solidFill>
              </a:rPr>
              <a:t>ERASMUS</a:t>
            </a:r>
            <a:endParaRPr lang="es-ES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Consorcio de Erasmus de Castilla y León</a:t>
            </a:r>
          </a:p>
          <a:p>
            <a:r>
              <a:rPr lang="es-ES" dirty="0" smtClean="0"/>
              <a:t>Alumnos que  participan:</a:t>
            </a:r>
          </a:p>
          <a:p>
            <a:r>
              <a:rPr lang="es-ES" dirty="0" smtClean="0"/>
              <a:t>Se solicita en junio, para realizar FCT en septiembre, y otras fechas.</a:t>
            </a:r>
          </a:p>
          <a:p>
            <a:r>
              <a:rPr lang="es-ES" dirty="0" smtClean="0"/>
              <a:t>2 alumnas en Creta, de septiembre a diciembre de 2023.</a:t>
            </a:r>
          </a:p>
          <a:p>
            <a:r>
              <a:rPr lang="es-ES" dirty="0" smtClean="0"/>
              <a:t>2 alumnos en Eslovaquia, de enero a abril de 2024.</a:t>
            </a:r>
          </a:p>
          <a:p>
            <a:r>
              <a:rPr lang="es-ES" dirty="0" smtClean="0"/>
              <a:t>1 alumna en Polonia, de febrero a mayo de 2025</a:t>
            </a:r>
            <a:r>
              <a:rPr lang="es-ES" dirty="0" smtClean="0"/>
              <a:t>.</a:t>
            </a:r>
          </a:p>
          <a:p>
            <a:r>
              <a:rPr lang="es-ES" dirty="0" smtClean="0"/>
              <a:t>2 alumnos en Polonia, de septiembre </a:t>
            </a:r>
            <a:r>
              <a:rPr lang="es-ES" smtClean="0"/>
              <a:t>a diciembre de 2025.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b="12089"/>
          <a:stretch/>
        </p:blipFill>
        <p:spPr bwMode="auto">
          <a:xfrm>
            <a:off x="2483768" y="3596421"/>
            <a:ext cx="6270373" cy="31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9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530" y="773706"/>
            <a:ext cx="4680521" cy="3510391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995936" cy="299695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4032448" cy="302433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1128"/>
            <a:ext cx="2988568" cy="21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883955"/>
            <a:ext cx="7854696" cy="115212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c/ Menéndez Pelayo nº 9, encima de Carrefour Express, junto al Patio Castaño          979 74 78 95</a:t>
            </a:r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971600" y="11932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s-ES" sz="4400" b="1" u="sng" dirty="0" smtClean="0">
                <a:solidFill>
                  <a:srgbClr val="FF0000"/>
                </a:solidFill>
              </a:rPr>
              <a:t>www.centrodefpeden.com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680656" y="5517232"/>
            <a:ext cx="7854696" cy="115212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FORMACIÓN</a:t>
            </a:r>
            <a:r>
              <a:rPr kumimoji="0" lang="es-E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TOTALMENTE GRATUITA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2600" baseline="0" dirty="0" smtClean="0"/>
              <a:t>PLAZOS</a:t>
            </a:r>
            <a:r>
              <a:rPr lang="es-ES" sz="2600" dirty="0" smtClean="0"/>
              <a:t> DE ADMISIÓN EN JUNIO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0773"/>
            <a:ext cx="931166" cy="9065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 r="31573" b="14520"/>
          <a:stretch/>
        </p:blipFill>
        <p:spPr>
          <a:xfrm>
            <a:off x="2051720" y="1412775"/>
            <a:ext cx="4279118" cy="382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ENSEÑANZAS</a:t>
            </a: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7520940" cy="357984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FORMACIÓN PROFESIONAL </a:t>
            </a:r>
          </a:p>
          <a:p>
            <a:r>
              <a:rPr lang="es-ES" sz="2400" dirty="0" smtClean="0"/>
              <a:t>DE GRADO MEDIO</a:t>
            </a:r>
          </a:p>
          <a:p>
            <a:r>
              <a:rPr lang="es-ES" sz="2400" dirty="0" smtClean="0">
                <a:solidFill>
                  <a:srgbClr val="00B050"/>
                </a:solidFill>
              </a:rPr>
              <a:t>CICLOS FORMATIVOS DE GRADO MEDIO</a:t>
            </a:r>
          </a:p>
          <a:p>
            <a:endParaRPr lang="es-ES" sz="2400" dirty="0" smtClean="0"/>
          </a:p>
          <a:p>
            <a:r>
              <a:rPr lang="es-ES" sz="2400" dirty="0" smtClean="0"/>
              <a:t>SE ACCEDE CON EL TÍTULO DE ESO O SIMILAR</a:t>
            </a:r>
            <a:endParaRPr lang="es-ES" sz="2400" dirty="0"/>
          </a:p>
        </p:txBody>
      </p:sp>
      <p:pic>
        <p:nvPicPr>
          <p:cNvPr id="6" name="5 Imagen" descr="cfpe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21088"/>
            <a:ext cx="2737819" cy="205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CICLO: GESTIÓN ADMINISTRATIVA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HAY TURNO DE MAÑANA Y TURNO DE TARDE</a:t>
            </a:r>
          </a:p>
          <a:p>
            <a:r>
              <a:rPr lang="es-ES" dirty="0" smtClean="0"/>
              <a:t>De 8:20 a 14:10 o de 15:30 a 21:20</a:t>
            </a:r>
          </a:p>
          <a:p>
            <a:r>
              <a:rPr lang="es-ES" dirty="0" smtClean="0"/>
              <a:t>2000 HORAS LECTIVAS EN DOS CURSOS </a:t>
            </a:r>
          </a:p>
          <a:p>
            <a:r>
              <a:rPr lang="es-ES" dirty="0" smtClean="0"/>
              <a:t>Es un ciclo LOE actualizado con la nueva Ley de FP-Reglamento- 2024.</a:t>
            </a:r>
          </a:p>
          <a:p>
            <a:r>
              <a:rPr lang="es-ES" dirty="0" smtClean="0"/>
              <a:t>El título tiene validez a nivel de Europa</a:t>
            </a:r>
            <a:endParaRPr lang="es-ES" dirty="0"/>
          </a:p>
        </p:txBody>
      </p:sp>
      <p:pic>
        <p:nvPicPr>
          <p:cNvPr id="2050" name="Picture 2" descr="C:\Users\Javier\Documents\varios--------\fotos cfp eden---\fotos 2017-2018-\charlas beatriz 25-26 oct\20171026_1135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5"/>
          <a:stretch/>
        </p:blipFill>
        <p:spPr bwMode="auto">
          <a:xfrm rot="10800000">
            <a:off x="1187624" y="3429000"/>
            <a:ext cx="6048673" cy="256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ADMINISTRATIVA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módulos que se estudian son:</a:t>
            </a:r>
          </a:p>
          <a:p>
            <a:r>
              <a:rPr lang="es-ES" dirty="0" smtClean="0"/>
              <a:t>PRIMERO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38559"/>
              </p:ext>
            </p:extLst>
          </p:nvPr>
        </p:nvGraphicFramePr>
        <p:xfrm>
          <a:off x="683568" y="1844824"/>
          <a:ext cx="7560840" cy="4093557"/>
        </p:xfrm>
        <a:graphic>
          <a:graphicData uri="http://schemas.openxmlformats.org/drawingml/2006/table">
            <a:tbl>
              <a:tblPr firstRow="1" firstCol="1" bandRow="1"/>
              <a:tblGrid>
                <a:gridCol w="737643"/>
                <a:gridCol w="5527053"/>
                <a:gridCol w="1296144"/>
              </a:tblGrid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0437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Comunicación empresarial y atención al cliente.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horas/semana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0438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Operaciones administrativas de la compraventa.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horas/semana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Tratamiento informático de la información.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horas/semana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Técnica contable. 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horas/semana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0156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Inglés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profesional (GM)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horas/semana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0449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Itinerario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personal para la empleabilidad I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horas/semana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Módulo optativo I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(Innovación)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horas/semana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prácticas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En primero se realizan 90 horas de prácticas en empresas, 3 semanas en febrero o cuando autorice la Dirección Provincial de Educación. 6 horas al día.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026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ADMINISTRATIVA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36712"/>
            <a:ext cx="7520940" cy="3579849"/>
          </a:xfrm>
        </p:spPr>
        <p:txBody>
          <a:bodyPr/>
          <a:lstStyle/>
          <a:p>
            <a:r>
              <a:rPr lang="es-ES" dirty="0" smtClean="0"/>
              <a:t>Los módulos que se estudian son:</a:t>
            </a:r>
          </a:p>
          <a:p>
            <a:r>
              <a:rPr lang="es-ES" dirty="0" smtClean="0"/>
              <a:t>SEGUNDO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39396"/>
              </p:ext>
            </p:extLst>
          </p:nvPr>
        </p:nvGraphicFramePr>
        <p:xfrm>
          <a:off x="1403648" y="1628800"/>
          <a:ext cx="6624735" cy="4792032"/>
        </p:xfrm>
        <a:graphic>
          <a:graphicData uri="http://schemas.openxmlformats.org/drawingml/2006/table">
            <a:tbl>
              <a:tblPr firstRow="1" firstCol="1" bandRow="1"/>
              <a:tblGrid>
                <a:gridCol w="685461"/>
                <a:gridCol w="4499114"/>
                <a:gridCol w="1440160"/>
              </a:tblGrid>
              <a:tr h="31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0439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7831455" algn="l"/>
                        </a:tabLs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Empresa y administración.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horas/semana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0442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Operaciones administrativas de recursos humanos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horas/semana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Tratamiento de la documentación contable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horas/semana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0446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Empresa en el aula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horas/semana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0448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Operaciones auxiliares de gestión de tesorería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horas/semana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1710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Itinerario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personal para la empleabilidad I</a:t>
                      </a:r>
                      <a:r>
                        <a:rPr lang="es-ES" sz="20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es-ES" sz="20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horas/semana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1664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Digitalización aplicada a los sectores productivos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horas/semana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1708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Sostenibilidad aplicada al sistema productivo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horas/semana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Módulo optativo 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II- Ampliación Inglés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horas/semana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1713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Proyecto </a:t>
                      </a:r>
                      <a:r>
                        <a:rPr lang="es-E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intermodular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Tribunal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prácticas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En segundo se realizan 415 horas de prácticas en empresas, de marzo a junio. 6 horas al día.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1152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ADMINISTRATIVA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166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u="sng" dirty="0" smtClean="0"/>
              <a:t>Prácticas en empresas</a:t>
            </a:r>
            <a:r>
              <a:rPr lang="es-ES" dirty="0" smtClean="0"/>
              <a:t>: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Ayuntamiento de Palencia</a:t>
            </a:r>
          </a:p>
          <a:p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Agropal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Renault</a:t>
            </a:r>
          </a:p>
          <a:p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Vicauto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Nammo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asistencial San Juan de Dios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S. Hermanas Hospitalarias</a:t>
            </a:r>
          </a:p>
          <a:p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Gefinur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Merpacífico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Gestorías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Administradores de fincas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empresas de Palencia de sectores variados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472</TotalTime>
  <Words>685</Words>
  <Application>Microsoft Office PowerPoint</Application>
  <PresentationFormat>Presentación en pantalla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Ángulos</vt:lpstr>
      <vt:lpstr>   CENTRO DE FORMACIÓN   PROFESIONAL EDÉN</vt:lpstr>
      <vt:lpstr>Presentación de PowerPoint</vt:lpstr>
      <vt:lpstr>ENSEÑANZAS</vt:lpstr>
      <vt:lpstr>CICLO: GESTIÓN ADMINISTRATIVA</vt:lpstr>
      <vt:lpstr>GESTIÓN ADMINISTRATIVA</vt:lpstr>
      <vt:lpstr>prácticas</vt:lpstr>
      <vt:lpstr>GESTIÓN ADMINISTRATIVA</vt:lpstr>
      <vt:lpstr>prácticas</vt:lpstr>
      <vt:lpstr>GESTIÓN ADMINISTRATIVA</vt:lpstr>
      <vt:lpstr>GESTIÓN ADMINISTRATIVA</vt:lpstr>
      <vt:lpstr>POSIBILIDAD DE HACER     ERASMUS</vt:lpstr>
      <vt:lpstr>CICLO: CUIDADOS AUXILIARES DE ENFERMERÍA</vt:lpstr>
      <vt:lpstr>CUIDADOS AUXILIARES DE ENFERMERÍA</vt:lpstr>
      <vt:lpstr>CUIDADOS AUXILIARES DE ENFERMERÍA</vt:lpstr>
      <vt:lpstr>CUIDADOS AUXILIARES DE ENFERMERÍA</vt:lpstr>
      <vt:lpstr>CUIDADOS AUXILIARES DE ENFERMERÍA</vt:lpstr>
      <vt:lpstr>POSIBILIDAD DE HACER     ERASMUS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FORMACIÓN PROFESIONAL EDÉN</dc:title>
  <dc:creator>direccion</dc:creator>
  <cp:lastModifiedBy>JAVIER</cp:lastModifiedBy>
  <cp:revision>80</cp:revision>
  <dcterms:created xsi:type="dcterms:W3CDTF">2014-02-17T09:12:23Z</dcterms:created>
  <dcterms:modified xsi:type="dcterms:W3CDTF">2026-02-23T08:27:13Z</dcterms:modified>
</cp:coreProperties>
</file>